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8" r:id="rId5"/>
    <p:sldId id="269" r:id="rId6"/>
    <p:sldId id="270" r:id="rId7"/>
    <p:sldId id="272" r:id="rId8"/>
    <p:sldId id="273" r:id="rId9"/>
    <p:sldId id="267" r:id="rId10"/>
    <p:sldId id="258" r:id="rId11"/>
    <p:sldId id="263" r:id="rId12"/>
    <p:sldId id="274" r:id="rId13"/>
    <p:sldId id="264" r:id="rId14"/>
    <p:sldId id="261" r:id="rId15"/>
    <p:sldId id="271" r:id="rId16"/>
    <p:sldId id="262" r:id="rId17"/>
    <p:sldId id="259" r:id="rId18"/>
    <p:sldId id="275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2/8/2012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600" dirty="0" smtClean="0"/>
              <a:t>Jirka Škvor</a:t>
            </a:r>
            <a:endParaRPr lang="cs-CZ" sz="36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 smtClean="0"/>
              <a:t>Kometa</a:t>
            </a:r>
            <a:r>
              <a:rPr lang="cs-CZ" sz="6000" dirty="0" smtClean="0"/>
              <a:t>, KOMETA</a:t>
            </a:r>
            <a:r>
              <a:rPr lang="en-US" sz="6000" dirty="0" smtClean="0"/>
              <a:t>2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smtClean="0"/>
              <a:t>Kometa(2)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9715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pedagogické výkony</a:t>
            </a:r>
          </a:p>
          <a:p>
            <a:r>
              <a:rPr lang="cs-CZ" sz="2800" strike="sngStrike" dirty="0" smtClean="0"/>
              <a:t>objednané předměty</a:t>
            </a:r>
          </a:p>
          <a:p>
            <a:r>
              <a:rPr lang="cs-CZ" sz="2800" strike="sngStrike" dirty="0" smtClean="0"/>
              <a:t>vedoucí funkce</a:t>
            </a:r>
          </a:p>
          <a:p>
            <a:r>
              <a:rPr lang="cs-CZ" sz="2800" strike="sngStrike" dirty="0" smtClean="0"/>
              <a:t>vedení doktorandů + studie, dizertace</a:t>
            </a:r>
          </a:p>
          <a:p>
            <a:r>
              <a:rPr lang="cs-CZ" sz="2800" strike="sngStrike" dirty="0" smtClean="0"/>
              <a:t>(anketa)</a:t>
            </a:r>
          </a:p>
          <a:p>
            <a:r>
              <a:rPr lang="cs-CZ" sz="2800" strike="sngStrike" dirty="0" smtClean="0"/>
              <a:t>chod katedry</a:t>
            </a:r>
          </a:p>
          <a:p>
            <a:r>
              <a:rPr lang="cs-CZ" sz="2800" strike="sngStrike" dirty="0" smtClean="0"/>
              <a:t>pobyt doktorandů</a:t>
            </a:r>
          </a:p>
          <a:p>
            <a:r>
              <a:rPr lang="cs-CZ" sz="2800" strike="sngStrike" dirty="0" smtClean="0"/>
              <a:t>rozdělení mzdy, </a:t>
            </a:r>
            <a:r>
              <a:rPr lang="cs-CZ" sz="2800" strike="sngStrike" dirty="0" smtClean="0"/>
              <a:t>INV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smtClean="0"/>
              <a:t>Kometa2 - komise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pedagogové</a:t>
            </a:r>
          </a:p>
          <a:p>
            <a:r>
              <a:rPr lang="cs-CZ" sz="3200" dirty="0" smtClean="0"/>
              <a:t>senátoři</a:t>
            </a:r>
          </a:p>
          <a:p>
            <a:r>
              <a:rPr lang="cs-CZ" sz="3200" dirty="0" err="1" smtClean="0"/>
              <a:t>lobbbisté</a:t>
            </a:r>
            <a:endParaRPr lang="cs-CZ" sz="3200" dirty="0" smtClean="0"/>
          </a:p>
          <a:p>
            <a:r>
              <a:rPr lang="cs-CZ" sz="3200" dirty="0"/>
              <a:t>…</a:t>
            </a:r>
          </a:p>
          <a:p>
            <a:r>
              <a:rPr lang="cs-CZ" sz="3200" dirty="0" smtClean="0"/>
              <a:t>já: technický pohled, ověření dat!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vstupy (KOS)                   peníze na katedry</a:t>
            </a:r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3233337" y="4869160"/>
            <a:ext cx="1800200" cy="1224136"/>
          </a:xfrm>
          <a:prstGeom prst="actionButtonForwardNex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0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smtClean="0"/>
              <a:t>Kometa2: diskuse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282880" cy="4349080"/>
          </a:xfrm>
        </p:spPr>
        <p:txBody>
          <a:bodyPr>
            <a:normAutofit/>
          </a:bodyPr>
          <a:lstStyle/>
          <a:p>
            <a:r>
              <a:rPr lang="cs-CZ" sz="3600" dirty="0"/>
              <a:t>z</a:t>
            </a:r>
            <a:r>
              <a:rPr lang="cs-CZ" sz="3600" dirty="0" smtClean="0"/>
              <a:t>výhodnění jazyků</a:t>
            </a:r>
          </a:p>
          <a:p>
            <a:r>
              <a:rPr lang="cs-CZ" sz="3600" dirty="0" smtClean="0"/>
              <a:t>povinné předměty – počet skupin</a:t>
            </a:r>
          </a:p>
          <a:p>
            <a:r>
              <a:rPr lang="cs-CZ" sz="3600" dirty="0" smtClean="0"/>
              <a:t>malotřídky, </a:t>
            </a:r>
            <a:r>
              <a:rPr lang="cs-CZ" sz="3600" dirty="0" err="1" smtClean="0"/>
              <a:t>velkotřídky</a:t>
            </a:r>
            <a:endParaRPr lang="cs-CZ" sz="3600" dirty="0" smtClean="0"/>
          </a:p>
          <a:p>
            <a:r>
              <a:rPr lang="cs-CZ" sz="3600" dirty="0" smtClean="0"/>
              <a:t>bezpečnosti</a:t>
            </a:r>
          </a:p>
          <a:p>
            <a:r>
              <a:rPr lang="cs-CZ" sz="3600" dirty="0" smtClean="0"/>
              <a:t>…</a:t>
            </a:r>
          </a:p>
          <a:p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32881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smtClean="0"/>
              <a:t>Kometa2: diskuse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282880" cy="4349080"/>
          </a:xfrm>
        </p:spPr>
        <p:txBody>
          <a:bodyPr>
            <a:normAutofit lnSpcReduction="10000"/>
          </a:bodyPr>
          <a:lstStyle/>
          <a:p>
            <a:r>
              <a:rPr lang="cs-CZ" sz="3600" dirty="0" smtClean="0"/>
              <a:t>rozdíl ZK – KZ</a:t>
            </a:r>
          </a:p>
          <a:p>
            <a:r>
              <a:rPr lang="cs-CZ" sz="3600" dirty="0" smtClean="0"/>
              <a:t>Z jen za docházku?</a:t>
            </a:r>
          </a:p>
          <a:p>
            <a:r>
              <a:rPr lang="cs-CZ" sz="3600" dirty="0" smtClean="0"/>
              <a:t>ZK ústní – za body během semestru?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doporu</a:t>
            </a:r>
            <a:r>
              <a:rPr lang="cs-CZ" sz="3600" dirty="0" err="1" smtClean="0"/>
              <a:t>čení</a:t>
            </a:r>
            <a:r>
              <a:rPr lang="cs-CZ" sz="3600" dirty="0" smtClean="0"/>
              <a:t> komise: ústně</a:t>
            </a:r>
            <a:br>
              <a:rPr lang="cs-CZ" sz="3600" dirty="0" smtClean="0"/>
            </a:br>
            <a:r>
              <a:rPr lang="cs-CZ" sz="3600" dirty="0" smtClean="0"/>
              <a:t>doporučení rad: body</a:t>
            </a:r>
          </a:p>
          <a:p>
            <a:endParaRPr lang="cs-CZ" sz="3600" dirty="0"/>
          </a:p>
          <a:p>
            <a:r>
              <a:rPr lang="cs-CZ" sz="3600" dirty="0" err="1" smtClean="0"/>
              <a:t>Kzk</a:t>
            </a:r>
            <a:r>
              <a:rPr lang="cs-CZ" sz="3600" dirty="0" smtClean="0"/>
              <a:t> </a:t>
            </a:r>
            <a:r>
              <a:rPr lang="en-US" sz="3600" dirty="0" smtClean="0"/>
              <a:t>     </a:t>
            </a:r>
            <a:r>
              <a:rPr lang="cs-CZ" sz="3600" dirty="0" smtClean="0"/>
              <a:t>= </a:t>
            </a:r>
            <a:r>
              <a:rPr lang="en-US" sz="3600" dirty="0" smtClean="0"/>
              <a:t>     </a:t>
            </a:r>
            <a:r>
              <a:rPr lang="en-US" sz="3600" b="1" dirty="0" smtClean="0"/>
              <a:t>1,0       0,8        0,2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1229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/>
              <a:t>Kometa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383972"/>
            <a:ext cx="7924800" cy="41148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31840" y="1628596"/>
            <a:ext cx="2736304" cy="45365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5400" b="1" dirty="0" err="1" smtClean="0"/>
              <a:t>Kometa</a:t>
            </a:r>
            <a:endParaRPr lang="cs-CZ" sz="5400" b="1" dirty="0"/>
          </a:p>
        </p:txBody>
      </p:sp>
      <p:sp>
        <p:nvSpPr>
          <p:cNvPr id="6" name="Šipka doprava 5"/>
          <p:cNvSpPr/>
          <p:nvPr/>
        </p:nvSpPr>
        <p:spPr>
          <a:xfrm>
            <a:off x="5897136" y="1663448"/>
            <a:ext cx="2137032" cy="1333300"/>
          </a:xfrm>
          <a:prstGeom prst="rightArrow">
            <a:avLst>
              <a:gd name="adj1" fmla="val 68963"/>
              <a:gd name="adj2" fmla="val 49323"/>
            </a:avLst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/>
              <a:t>Mzdy</a:t>
            </a:r>
            <a:endParaRPr lang="cs-CZ" sz="4400" b="1" dirty="0"/>
          </a:p>
        </p:txBody>
      </p:sp>
      <p:sp>
        <p:nvSpPr>
          <p:cNvPr id="8" name="Šipka doprava 7"/>
          <p:cNvSpPr/>
          <p:nvPr/>
        </p:nvSpPr>
        <p:spPr>
          <a:xfrm>
            <a:off x="5870088" y="3230198"/>
            <a:ext cx="2137032" cy="1333300"/>
          </a:xfrm>
          <a:prstGeom prst="rightArrow">
            <a:avLst>
              <a:gd name="adj1" fmla="val 68963"/>
              <a:gd name="adj2" fmla="val 49323"/>
            </a:avLst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smtClean="0">
                <a:solidFill>
                  <a:prstClr val="white"/>
                </a:solidFill>
              </a:rPr>
              <a:t>NEI</a:t>
            </a:r>
            <a:endParaRPr lang="cs-CZ" sz="4400" b="1" dirty="0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5864680" y="4791204"/>
            <a:ext cx="2137032" cy="1333300"/>
          </a:xfrm>
          <a:prstGeom prst="rightArrow">
            <a:avLst>
              <a:gd name="adj1" fmla="val 68963"/>
              <a:gd name="adj2" fmla="val 49323"/>
            </a:avLst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smtClean="0">
                <a:solidFill>
                  <a:prstClr val="white"/>
                </a:solidFill>
              </a:rPr>
              <a:t>INV</a:t>
            </a:r>
            <a:endParaRPr lang="cs-CZ" sz="4400" b="1" dirty="0">
              <a:solidFill>
                <a:prstClr val="white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994808" y="3302410"/>
            <a:ext cx="2137032" cy="1333300"/>
          </a:xfrm>
          <a:prstGeom prst="rightArrow">
            <a:avLst>
              <a:gd name="adj1" fmla="val 68963"/>
              <a:gd name="adj2" fmla="val 49323"/>
            </a:avLst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4400" b="1" dirty="0" smtClean="0">
                <a:solidFill>
                  <a:prstClr val="white"/>
                </a:solidFill>
              </a:rPr>
              <a:t>Kč</a:t>
            </a:r>
            <a:endParaRPr lang="cs-CZ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Kometa</a:t>
            </a:r>
            <a:r>
              <a:rPr lang="en-US" sz="5400" dirty="0"/>
              <a:t>2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383972"/>
            <a:ext cx="7924800" cy="41148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31840" y="1628596"/>
            <a:ext cx="2736304" cy="45365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5400" b="1" dirty="0" err="1" smtClean="0"/>
              <a:t>Kometa</a:t>
            </a:r>
            <a:endParaRPr lang="cs-CZ" sz="5400" b="1" dirty="0"/>
          </a:p>
        </p:txBody>
      </p:sp>
      <p:sp>
        <p:nvSpPr>
          <p:cNvPr id="6" name="Šipka doprava 5"/>
          <p:cNvSpPr/>
          <p:nvPr/>
        </p:nvSpPr>
        <p:spPr>
          <a:xfrm>
            <a:off x="5897136" y="1663448"/>
            <a:ext cx="2137032" cy="1333300"/>
          </a:xfrm>
          <a:prstGeom prst="rightArrow">
            <a:avLst>
              <a:gd name="adj1" fmla="val 68963"/>
              <a:gd name="adj2" fmla="val 49323"/>
            </a:avLst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/>
              <a:t>Mzdy</a:t>
            </a:r>
            <a:endParaRPr lang="cs-CZ" sz="4400" b="1" dirty="0"/>
          </a:p>
        </p:txBody>
      </p:sp>
      <p:sp>
        <p:nvSpPr>
          <p:cNvPr id="8" name="Šipka doprava 7"/>
          <p:cNvSpPr/>
          <p:nvPr/>
        </p:nvSpPr>
        <p:spPr>
          <a:xfrm>
            <a:off x="5870088" y="3230198"/>
            <a:ext cx="2137032" cy="1333300"/>
          </a:xfrm>
          <a:prstGeom prst="rightArrow">
            <a:avLst>
              <a:gd name="adj1" fmla="val 68963"/>
              <a:gd name="adj2" fmla="val 49323"/>
            </a:avLst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smtClean="0">
                <a:solidFill>
                  <a:prstClr val="white"/>
                </a:solidFill>
              </a:rPr>
              <a:t>NEI</a:t>
            </a:r>
            <a:endParaRPr lang="cs-CZ" sz="4400" b="1" dirty="0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5864680" y="4791204"/>
            <a:ext cx="2137032" cy="1333300"/>
          </a:xfrm>
          <a:prstGeom prst="rightArrow">
            <a:avLst>
              <a:gd name="adj1" fmla="val 68963"/>
              <a:gd name="adj2" fmla="val 49323"/>
            </a:avLst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smtClean="0">
                <a:solidFill>
                  <a:prstClr val="white"/>
                </a:solidFill>
              </a:rPr>
              <a:t>INV</a:t>
            </a:r>
            <a:endParaRPr lang="cs-CZ" sz="4400" b="1" dirty="0">
              <a:solidFill>
                <a:prstClr val="white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1021856" y="1735660"/>
            <a:ext cx="2137032" cy="1333300"/>
          </a:xfrm>
          <a:prstGeom prst="rightArrow">
            <a:avLst>
              <a:gd name="adj1" fmla="val 68963"/>
              <a:gd name="adj2" fmla="val 4932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/>
              <a:t>Mzdy</a:t>
            </a:r>
            <a:endParaRPr lang="cs-CZ" sz="4400" b="1" dirty="0"/>
          </a:p>
        </p:txBody>
      </p:sp>
      <p:sp>
        <p:nvSpPr>
          <p:cNvPr id="11" name="Šipka doprava 10"/>
          <p:cNvSpPr/>
          <p:nvPr/>
        </p:nvSpPr>
        <p:spPr>
          <a:xfrm>
            <a:off x="994808" y="3302410"/>
            <a:ext cx="2137032" cy="1333300"/>
          </a:xfrm>
          <a:prstGeom prst="rightArrow">
            <a:avLst>
              <a:gd name="adj1" fmla="val 68963"/>
              <a:gd name="adj2" fmla="val 4932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smtClean="0">
                <a:solidFill>
                  <a:prstClr val="white"/>
                </a:solidFill>
              </a:rPr>
              <a:t>NEI</a:t>
            </a:r>
            <a:endParaRPr lang="cs-CZ" sz="4400" b="1" dirty="0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989400" y="4863416"/>
            <a:ext cx="2137032" cy="1333300"/>
          </a:xfrm>
          <a:prstGeom prst="rightArrow">
            <a:avLst>
              <a:gd name="adj1" fmla="val 68963"/>
              <a:gd name="adj2" fmla="val 493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smtClean="0">
                <a:solidFill>
                  <a:prstClr val="white"/>
                </a:solidFill>
              </a:rPr>
              <a:t>INV</a:t>
            </a:r>
            <a:endParaRPr lang="cs-CZ" sz="4400" b="1" dirty="0">
              <a:solidFill>
                <a:prstClr val="white"/>
              </a:solidFill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3131840" y="3068960"/>
            <a:ext cx="27328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3137248" y="4790648"/>
            <a:ext cx="27328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7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Kometa2: </a:t>
            </a:r>
            <a:r>
              <a:rPr lang="en-US" sz="5400" dirty="0" err="1" smtClean="0"/>
              <a:t>mzdy</a:t>
            </a:r>
            <a:endParaRPr lang="cs-CZ" sz="5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484784"/>
            <a:ext cx="7580970" cy="46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9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Kometa2: </a:t>
            </a:r>
            <a:r>
              <a:rPr lang="en-US" sz="5400" dirty="0" smtClean="0"/>
              <a:t>NEI, INV</a:t>
            </a:r>
            <a:endParaRPr lang="cs-CZ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484784"/>
            <a:ext cx="7171602" cy="469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2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smtClean="0"/>
              <a:t>Kometa2: co k136?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282880" cy="463711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polepšíme, pohoršíme?</a:t>
            </a:r>
          </a:p>
          <a:p>
            <a:endParaRPr lang="cs-CZ" sz="1600" dirty="0"/>
          </a:p>
          <a:p>
            <a:r>
              <a:rPr lang="cs-CZ" sz="3600" dirty="0" smtClean="0"/>
              <a:t>problém ověření: </a:t>
            </a:r>
            <a:br>
              <a:rPr lang="cs-CZ" sz="3600" dirty="0" smtClean="0"/>
            </a:br>
            <a:r>
              <a:rPr lang="cs-CZ" sz="3600" dirty="0" smtClean="0"/>
              <a:t>nemáme správná data</a:t>
            </a:r>
          </a:p>
          <a:p>
            <a:endParaRPr lang="cs-CZ" sz="1600" dirty="0"/>
          </a:p>
          <a:p>
            <a:r>
              <a:rPr lang="cs-CZ" sz="3600" dirty="0" smtClean="0"/>
              <a:t>mzdy ±   </a:t>
            </a:r>
          </a:p>
          <a:p>
            <a:r>
              <a:rPr lang="cs-CZ" sz="3600" dirty="0" smtClean="0"/>
              <a:t>NEI, INV větší změny</a:t>
            </a:r>
          </a:p>
        </p:txBody>
      </p:sp>
    </p:spTree>
    <p:extLst>
      <p:ext uri="{BB962C8B-B14F-4D97-AF65-F5344CB8AC3E}">
        <p14:creationId xmlns:p14="http://schemas.microsoft.com/office/powerpoint/2010/main" val="12877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KOMETA, KOMETA2</a:t>
            </a:r>
            <a:endParaRPr lang="cs-CZ" sz="36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dirty="0" smtClean="0"/>
              <a:t>Dotazy…?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4504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/>
              <a:t>Kometa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 smtClean="0"/>
              <a:t>t</a:t>
            </a:r>
            <a:r>
              <a:rPr lang="cs-CZ" sz="3600" dirty="0" err="1" smtClean="0"/>
              <a:t>ěleso</a:t>
            </a:r>
            <a:r>
              <a:rPr lang="cs-CZ" sz="3600" dirty="0" smtClean="0"/>
              <a:t> sluneční soustavy</a:t>
            </a:r>
          </a:p>
          <a:p>
            <a:r>
              <a:rPr lang="cs-CZ" sz="3600" dirty="0" err="1" smtClean="0"/>
              <a:t>KOmplexní</a:t>
            </a:r>
            <a:r>
              <a:rPr lang="cs-CZ" sz="3600" dirty="0" smtClean="0"/>
              <a:t> </a:t>
            </a:r>
            <a:r>
              <a:rPr lang="cs-CZ" sz="3600" dirty="0" err="1" smtClean="0"/>
              <a:t>MEtodika</a:t>
            </a:r>
            <a:r>
              <a:rPr lang="cs-CZ" sz="3600" dirty="0" smtClean="0"/>
              <a:t> </a:t>
            </a:r>
            <a:r>
              <a:rPr lang="cs-CZ" sz="3600" dirty="0" err="1" smtClean="0"/>
              <a:t>TAjemného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rozdělování finančních prostředků</a:t>
            </a:r>
          </a:p>
          <a:p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smtClean="0"/>
              <a:t>Kometa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53136"/>
          </a:xfrm>
        </p:spPr>
        <p:txBody>
          <a:bodyPr/>
          <a:lstStyle/>
          <a:p>
            <a:r>
              <a:rPr lang="cs-CZ" sz="3600" dirty="0" smtClean="0"/>
              <a:t>složitá metodika</a:t>
            </a:r>
          </a:p>
          <a:p>
            <a:r>
              <a:rPr lang="cs-CZ" sz="3600" dirty="0" smtClean="0"/>
              <a:t>nejasné vstupní údaje</a:t>
            </a:r>
          </a:p>
          <a:p>
            <a:r>
              <a:rPr lang="cs-CZ" sz="3600" dirty="0" smtClean="0"/>
              <a:t>chybné vstupní údaje</a:t>
            </a:r>
          </a:p>
          <a:p>
            <a:r>
              <a:rPr lang="cs-CZ" sz="3600" dirty="0"/>
              <a:t>n</a:t>
            </a:r>
            <a:r>
              <a:rPr lang="cs-CZ" sz="3600" dirty="0" smtClean="0"/>
              <a:t>eprůhledné </a:t>
            </a:r>
            <a:r>
              <a:rPr lang="cs-CZ" sz="3600" dirty="0"/>
              <a:t>zpracování</a:t>
            </a:r>
          </a:p>
          <a:p>
            <a:r>
              <a:rPr lang="cs-CZ" sz="3600" dirty="0" smtClean="0"/>
              <a:t>ruční zpracování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3739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Kometa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3" r="1078" b="2887"/>
          <a:stretch/>
        </p:blipFill>
        <p:spPr bwMode="auto">
          <a:xfrm>
            <a:off x="-34244" y="1988840"/>
            <a:ext cx="10140219" cy="430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5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Kometa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4" b="4411"/>
          <a:stretch/>
        </p:blipFill>
        <p:spPr bwMode="auto">
          <a:xfrm>
            <a:off x="-2700808" y="1628800"/>
            <a:ext cx="13011150" cy="543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4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Kometa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0" t="21798" r="-19060" b="-18"/>
          <a:stretch/>
        </p:blipFill>
        <p:spPr bwMode="auto">
          <a:xfrm>
            <a:off x="-252536" y="1593273"/>
            <a:ext cx="13011150" cy="572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5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KOMETA: výroční zpráva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4" b="26547"/>
          <a:stretch/>
        </p:blipFill>
        <p:spPr bwMode="auto">
          <a:xfrm>
            <a:off x="0" y="1628800"/>
            <a:ext cx="9505056" cy="336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9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KOMETA: výroční zpráva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10228" r="34" b="9139"/>
          <a:stretch/>
        </p:blipFill>
        <p:spPr bwMode="auto">
          <a:xfrm>
            <a:off x="3031" y="1628799"/>
            <a:ext cx="9783165" cy="443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5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smtClean="0"/>
              <a:t>Kometa2: děkan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zjednodušit</a:t>
            </a:r>
          </a:p>
          <a:p>
            <a:r>
              <a:rPr lang="cs-CZ" sz="3600" dirty="0" smtClean="0"/>
              <a:t>zprůhlednit</a:t>
            </a:r>
          </a:p>
          <a:p>
            <a:r>
              <a:rPr lang="cs-CZ" sz="3600" dirty="0" smtClean="0"/>
              <a:t>menší zvýhodnění anglické výuky</a:t>
            </a:r>
          </a:p>
          <a:p>
            <a:r>
              <a:rPr lang="cs-CZ" sz="3600" dirty="0" smtClean="0"/>
              <a:t>lokální nespravedlivosti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514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249</TotalTime>
  <Words>163</Words>
  <Application>Microsoft Office PowerPoint</Application>
  <PresentationFormat>Předvádění na obrazovce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Horizont</vt:lpstr>
      <vt:lpstr>Kometa, KOMETA2</vt:lpstr>
      <vt:lpstr>Kometa</vt:lpstr>
      <vt:lpstr>Kometa</vt:lpstr>
      <vt:lpstr>Kometa</vt:lpstr>
      <vt:lpstr>Kometa</vt:lpstr>
      <vt:lpstr>Kometa</vt:lpstr>
      <vt:lpstr>KOMETA: výroční zpráva</vt:lpstr>
      <vt:lpstr>KOMETA: výroční zpráva</vt:lpstr>
      <vt:lpstr>Kometa2: děkan</vt:lpstr>
      <vt:lpstr>Kometa(2)</vt:lpstr>
      <vt:lpstr>Kometa2 - komise</vt:lpstr>
      <vt:lpstr>Kometa2: diskuse</vt:lpstr>
      <vt:lpstr>Kometa2: diskuse</vt:lpstr>
      <vt:lpstr>Kometa</vt:lpstr>
      <vt:lpstr>Kometa2</vt:lpstr>
      <vt:lpstr>Kometa2: mzdy</vt:lpstr>
      <vt:lpstr>Kometa2: NEI, INV</vt:lpstr>
      <vt:lpstr>Kometa2: co k136?</vt:lpstr>
      <vt:lpstr>Dotazy…?</vt:lpstr>
    </vt:vector>
  </TitlesOfParts>
  <Company>ČVUT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Kometa(2)</dc:title>
  <dc:creator>skvorj</dc:creator>
  <cp:lastModifiedBy>fido</cp:lastModifiedBy>
  <cp:revision>34</cp:revision>
  <dcterms:created xsi:type="dcterms:W3CDTF">2012-02-08T08:53:54Z</dcterms:created>
  <dcterms:modified xsi:type="dcterms:W3CDTF">2012-02-08T17:04:24Z</dcterms:modified>
</cp:coreProperties>
</file>